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9" r:id="rId3"/>
    <p:sldId id="256" r:id="rId4"/>
    <p:sldId id="307" r:id="rId5"/>
    <p:sldId id="309" r:id="rId6"/>
    <p:sldId id="311" r:id="rId7"/>
    <p:sldId id="312" r:id="rId8"/>
    <p:sldId id="313" r:id="rId9"/>
    <p:sldId id="314" r:id="rId10"/>
    <p:sldId id="278" r:id="rId11"/>
    <p:sldId id="306" r:id="rId1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5D4"/>
    <a:srgbClr val="FFEFAB"/>
    <a:srgbClr val="D0F8F6"/>
    <a:srgbClr val="FFD9D9"/>
    <a:srgbClr val="FFD243"/>
    <a:srgbClr val="4EE4DD"/>
    <a:srgbClr val="FF8181"/>
    <a:srgbClr val="FF5050"/>
    <a:srgbClr val="FF9B9B"/>
    <a:srgbClr val="FF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0" autoAdjust="0"/>
    <p:restoredTop sz="93060" autoAdjust="0"/>
  </p:normalViewPr>
  <p:slideViewPr>
    <p:cSldViewPr>
      <p:cViewPr varScale="1">
        <p:scale>
          <a:sx n="68" d="100"/>
          <a:sy n="68" d="100"/>
        </p:scale>
        <p:origin x="-222" y="-10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518056" y="4139599"/>
            <a:ext cx="5153663" cy="26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2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</a:t>
            </a:r>
            <a:r>
              <a:rPr lang="en-US" sz="2000" smtClean="0">
                <a:hlinkClick r:id="rId4"/>
              </a:rPr>
              <a:t>www.facebook.com/groups/443096903751589</a:t>
            </a:r>
            <a:endParaRPr lang="en-US" sz="2000" smtClean="0"/>
          </a:p>
          <a:p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  <a:endParaRPr lang="en-US" sz="20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0989" y="976580"/>
            <a:ext cx="51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Trường TH và THCS FPT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úng em là học sinh lớp 1- Bộ sách Cánh Diều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61838" cy="684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343511" y="2442287"/>
            <a:ext cx="747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5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atin typeface="Arial" pitchFamily="34" charset="0"/>
                <a:cs typeface="Arial" pitchFamily="34" charset="0"/>
              </a:rPr>
              <a:t>Bài 13</a:t>
            </a:r>
            <a:endParaRPr lang="en-US" sz="5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86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441856" y="4139599"/>
            <a:ext cx="5153663" cy="26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937419" y="4218057"/>
            <a:ext cx="10934700" cy="2488677"/>
          </a:xfrm>
          <a:prstGeom prst="roundRect">
            <a:avLst/>
          </a:prstGeom>
          <a:solidFill>
            <a:srgbClr val="D0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41388" y="1092723"/>
            <a:ext cx="10934700" cy="2488677"/>
          </a:xfrm>
          <a:prstGeom prst="roundRect">
            <a:avLst/>
          </a:prstGeom>
          <a:solidFill>
            <a:srgbClr val="FCE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928019" y="1371600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+ 5 = 8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4015" y="73878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8319" y="36576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51038" y="201389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8 - 3 = 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452019" y="2035026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54488" y="270646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8 - 5 = 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455469" y="2727600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455628" y="2035026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455787" y="2721511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204619" y="1371600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+ 2 = 6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27638" y="201389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6 - 4 = 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728619" y="2035026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31088" y="270646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6 - 2 = 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732069" y="2727600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732228" y="2035026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6732387" y="2721511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557419" y="1371600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+ </a:t>
            </a:r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= 10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580438" y="201389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10 - 2 = 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0329069" y="2035026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583888" y="270646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10 - 8 = 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10332519" y="2727600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0332678" y="2035026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10332837" y="2721511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928019" y="451788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7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951038" y="5160181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+ 4 = 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3585369" y="5181312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954488" y="585275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7 - 4 = 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3588819" y="5873886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588978" y="5181312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3589137" y="5867797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204619" y="451788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+ 1 = 8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227638" y="5160181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+ 1 =  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6881019" y="5181312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231088" y="585275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8 - 1 = 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6884469" y="5873886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6884628" y="5181312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6884787" y="5867797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557419" y="451788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+ 0 = 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580438" y="5160181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5 - 0 = 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10195719" y="5181312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583888" y="585275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5 - 5 = 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10199169" y="5873886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10199328" y="5181312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10199487" y="5867797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" t="68838" r="54436" b="8833"/>
          <a:stretch/>
        </p:blipFill>
        <p:spPr>
          <a:xfrm>
            <a:off x="3307093" y="1941435"/>
            <a:ext cx="1178969" cy="73582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5" t="67041" r="8142" b="10011"/>
          <a:stretch/>
        </p:blipFill>
        <p:spPr>
          <a:xfrm>
            <a:off x="3107660" y="2583666"/>
            <a:ext cx="1560330" cy="75621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2" t="50767" r="805" b="31516"/>
          <a:stretch/>
        </p:blipFill>
        <p:spPr>
          <a:xfrm>
            <a:off x="6693428" y="1927246"/>
            <a:ext cx="1194381" cy="85480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0" t="50709" r="36047" b="31574"/>
          <a:stretch/>
        </p:blipFill>
        <p:spPr>
          <a:xfrm>
            <a:off x="6612669" y="2609035"/>
            <a:ext cx="1194381" cy="85480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" t="52949" r="66750" b="29334"/>
          <a:stretch/>
        </p:blipFill>
        <p:spPr>
          <a:xfrm>
            <a:off x="10195719" y="1941435"/>
            <a:ext cx="1194381" cy="85480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" t="35772" r="68699" b="46511"/>
          <a:stretch/>
        </p:blipFill>
        <p:spPr>
          <a:xfrm>
            <a:off x="10199487" y="2672427"/>
            <a:ext cx="1194381" cy="8548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 t="23963" r="34887" b="49873"/>
          <a:stretch/>
        </p:blipFill>
        <p:spPr>
          <a:xfrm>
            <a:off x="3455787" y="4809862"/>
            <a:ext cx="956384" cy="94841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9" t="30061" r="3892" b="50526"/>
          <a:stretch/>
        </p:blipFill>
        <p:spPr>
          <a:xfrm>
            <a:off x="10024777" y="5673289"/>
            <a:ext cx="1157224" cy="851468"/>
          </a:xfrm>
          <a:prstGeom prst="rect">
            <a:avLst/>
          </a:prstGeom>
        </p:spPr>
      </p:pic>
      <p:pic>
        <p:nvPicPr>
          <p:cNvPr id="7" name="máy bay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t="13261" r="62192" b="55877"/>
          <a:stretch/>
        </p:blipFill>
        <p:spPr>
          <a:xfrm>
            <a:off x="3353505" y="5615803"/>
            <a:ext cx="1568544" cy="1064805"/>
          </a:xfrm>
          <a:prstGeom prst="rect">
            <a:avLst/>
          </a:prstGeom>
        </p:spPr>
      </p:pic>
      <p:pic>
        <p:nvPicPr>
          <p:cNvPr id="66" name="máy bay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0" t="49180" r="37633" b="22464"/>
          <a:stretch/>
        </p:blipFill>
        <p:spPr>
          <a:xfrm>
            <a:off x="6612669" y="4760461"/>
            <a:ext cx="1048005" cy="978370"/>
          </a:xfrm>
          <a:prstGeom prst="rect">
            <a:avLst/>
          </a:prstGeom>
        </p:spPr>
      </p:pic>
      <p:pic>
        <p:nvPicPr>
          <p:cNvPr id="67" name="máy bay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0" t="11776" r="879" b="50644"/>
          <a:stretch/>
        </p:blipFill>
        <p:spPr>
          <a:xfrm>
            <a:off x="9963461" y="4888046"/>
            <a:ext cx="913302" cy="964709"/>
          </a:xfrm>
          <a:prstGeom prst="rect">
            <a:avLst/>
          </a:prstGeom>
        </p:spPr>
      </p:pic>
      <p:pic>
        <p:nvPicPr>
          <p:cNvPr id="68" name="máy bay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4" t="9104" r="32195" b="46444"/>
          <a:stretch/>
        </p:blipFill>
        <p:spPr>
          <a:xfrm>
            <a:off x="6835039" y="5743972"/>
            <a:ext cx="749639" cy="93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0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99219" y="-114300"/>
            <a:ext cx="11770395" cy="1200329"/>
            <a:chOff x="597667" y="323144"/>
            <a:chExt cx="11770395" cy="1200329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5" y="323144"/>
              <a:ext cx="109053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220415"/>
              </p:ext>
            </p:extLst>
          </p:nvPr>
        </p:nvGraphicFramePr>
        <p:xfrm>
          <a:off x="175419" y="1066979"/>
          <a:ext cx="11795760" cy="5657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/>
                <a:gridCol w="6675120"/>
                <a:gridCol w="2560320"/>
              </a:tblGrid>
              <a:tr h="628630">
                <a:tc>
                  <a:txBody>
                    <a:bodyPr/>
                    <a:lstStyle/>
                    <a:p>
                      <a:pPr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+ 9 = 10</a:t>
                      </a:r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1 = 9</a:t>
                      </a:r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8630">
                <a:tc>
                  <a:txBody>
                    <a:bodyPr/>
                    <a:lstStyle/>
                    <a:p>
                      <a:pPr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+ 8 = 10</a:t>
                      </a:r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2 = 8</a:t>
                      </a:r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8630">
                <a:tc>
                  <a:txBody>
                    <a:bodyPr/>
                    <a:lstStyle/>
                    <a:p>
                      <a:pPr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+ 7 = 10</a:t>
                      </a:r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3 = 7</a:t>
                      </a:r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8630">
                <a:tc>
                  <a:txBody>
                    <a:bodyPr/>
                    <a:lstStyle/>
                    <a:p>
                      <a:pPr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 + 6 = 10</a:t>
                      </a:r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4 = 6</a:t>
                      </a:r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8630">
                <a:tc>
                  <a:txBody>
                    <a:bodyPr/>
                    <a:lstStyle/>
                    <a:p>
                      <a:pPr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 + 5 = 10</a:t>
                      </a:r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5 = 5</a:t>
                      </a:r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8630">
                <a:tc>
                  <a:txBody>
                    <a:bodyPr/>
                    <a:lstStyle/>
                    <a:p>
                      <a:pPr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 + 4 =   ?</a:t>
                      </a:r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6 =  ?</a:t>
                      </a:r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8630">
                <a:tc>
                  <a:txBody>
                    <a:bodyPr/>
                    <a:lstStyle/>
                    <a:p>
                      <a:pPr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 + 3 =   ?</a:t>
                      </a:r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7 =  ? </a:t>
                      </a:r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8630">
                <a:tc>
                  <a:txBody>
                    <a:bodyPr/>
                    <a:lstStyle/>
                    <a:p>
                      <a:pPr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 + 2 =   ?</a:t>
                      </a:r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8 =  ?</a:t>
                      </a:r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8630">
                <a:tc>
                  <a:txBody>
                    <a:bodyPr/>
                    <a:lstStyle/>
                    <a:p>
                      <a:pPr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 + 1 =   ?</a:t>
                      </a:r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9 =  ?</a:t>
                      </a:r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3471069" y="1143179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004469" y="1143179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37869" y="1143179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071269" y="1143179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604669" y="1143179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138069" y="1143179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671469" y="1143179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204869" y="1143179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738269" y="1143179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271669" y="1143179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471069" y="1771650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004469" y="1771650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537869" y="1771650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071269" y="1771650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604669" y="1771650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138069" y="1771650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671469" y="1771650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204869" y="1771650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738269" y="1771650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271669" y="1771650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471069" y="2400121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004469" y="2400121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537869" y="2400121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071269" y="2400121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604669" y="2400121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138069" y="2400121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671469" y="2400121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204869" y="2400121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738269" y="2400121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271669" y="2400121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471069" y="3028592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004469" y="3028592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537869" y="3028592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071269" y="3028592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604669" y="3028592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138069" y="3028592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671469" y="3028592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204869" y="3028592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738269" y="3028592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8271669" y="3028592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471069" y="3657063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004469" y="3657063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537869" y="3657063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071269" y="3657063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604669" y="3657063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138069" y="3657063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671469" y="3657063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204869" y="3657063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738269" y="3657063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8271669" y="3657063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471069" y="4304584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004469" y="4304584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537869" y="4304584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071269" y="4304584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604669" y="4304584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138069" y="4304584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671469" y="4304584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204869" y="4304584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738269" y="4304584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8271669" y="4304584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471069" y="4914005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004469" y="4914005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537869" y="4914005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071269" y="4914005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604669" y="4914005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138069" y="4914005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671469" y="4914005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204869" y="4914005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738269" y="4914005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271669" y="4914005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471069" y="5542476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4004469" y="5542476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537869" y="5542476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5071269" y="5542476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5604669" y="5542476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6138069" y="5542476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6671469" y="5542476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204869" y="5542476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7738269" y="5542476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8271669" y="5542476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3471069" y="6189997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4004469" y="6189997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4537869" y="6189997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5071269" y="6189997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5604669" y="6189997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6138069" y="6189997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6671469" y="6189997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204869" y="6189997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738269" y="6189997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8271669" y="6189997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ounded Rectangle 132"/>
          <p:cNvSpPr/>
          <p:nvPr/>
        </p:nvSpPr>
        <p:spPr>
          <a:xfrm>
            <a:off x="1489869" y="4307320"/>
            <a:ext cx="640080" cy="4572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1489869" y="4933055"/>
            <a:ext cx="640080" cy="4572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1495743" y="5560810"/>
            <a:ext cx="640080" cy="4572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1484392" y="6187555"/>
            <a:ext cx="640080" cy="4572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10881519" y="4304584"/>
            <a:ext cx="457200" cy="4572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10893028" y="4932697"/>
            <a:ext cx="457200" cy="4572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10881519" y="5556054"/>
            <a:ext cx="457200" cy="4572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10881519" y="6181789"/>
            <a:ext cx="457200" cy="4572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1489869" y="4307320"/>
            <a:ext cx="640080" cy="457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1486218" y="4935075"/>
            <a:ext cx="640080" cy="457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1495743" y="5560810"/>
            <a:ext cx="640080" cy="457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1484392" y="6187555"/>
            <a:ext cx="640080" cy="457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10881519" y="4304584"/>
            <a:ext cx="457200" cy="457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10893028" y="4932697"/>
            <a:ext cx="457200" cy="457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10873978" y="5560810"/>
            <a:ext cx="457200" cy="457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10873978" y="6189997"/>
            <a:ext cx="457200" cy="457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2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484154"/>
              </p:ext>
            </p:extLst>
          </p:nvPr>
        </p:nvGraphicFramePr>
        <p:xfrm>
          <a:off x="518319" y="2133600"/>
          <a:ext cx="111252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650"/>
                <a:gridCol w="1390650"/>
                <a:gridCol w="1390650"/>
                <a:gridCol w="1390650"/>
                <a:gridCol w="1390650"/>
                <a:gridCol w="1390650"/>
                <a:gridCol w="1390650"/>
                <a:gridCol w="1390650"/>
              </a:tblGrid>
              <a:tr h="990600">
                <a:tc rowSpan="2"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</a:tr>
              <a:tr h="990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271237" y="4171950"/>
            <a:ext cx="62849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49174" y="4190999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80769" y="419100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09519" y="419100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719219" y="41719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109869" y="41719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500519" y="41719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04239" y="9423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" t="4713" r="74474" b="71080"/>
          <a:stretch/>
        </p:blipFill>
        <p:spPr>
          <a:xfrm>
            <a:off x="2220850" y="4092046"/>
            <a:ext cx="777409" cy="9906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8" t="5057" r="51844" b="70736"/>
          <a:stretch/>
        </p:blipFill>
        <p:spPr>
          <a:xfrm>
            <a:off x="3550957" y="4092046"/>
            <a:ext cx="777409" cy="9906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1" t="33317" r="52731" b="42476"/>
          <a:stretch/>
        </p:blipFill>
        <p:spPr>
          <a:xfrm>
            <a:off x="4954979" y="4092046"/>
            <a:ext cx="777409" cy="9906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3" t="58761" r="52609" b="17032"/>
          <a:stretch/>
        </p:blipFill>
        <p:spPr>
          <a:xfrm>
            <a:off x="6359001" y="4092046"/>
            <a:ext cx="777409" cy="9906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59441" r="72639" b="16352"/>
          <a:stretch/>
        </p:blipFill>
        <p:spPr>
          <a:xfrm>
            <a:off x="7867640" y="4092046"/>
            <a:ext cx="777409" cy="9906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0" t="60170" r="4312" b="15623"/>
          <a:stretch/>
        </p:blipFill>
        <p:spPr>
          <a:xfrm>
            <a:off x="9258290" y="4092046"/>
            <a:ext cx="777409" cy="9906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" t="32865" r="74417" b="42928"/>
          <a:stretch/>
        </p:blipFill>
        <p:spPr>
          <a:xfrm>
            <a:off x="10574729" y="4092046"/>
            <a:ext cx="777409" cy="9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6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485139" y="23451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340988"/>
              </p:ext>
            </p:extLst>
          </p:nvPr>
        </p:nvGraphicFramePr>
        <p:xfrm>
          <a:off x="495300" y="2514600"/>
          <a:ext cx="310896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</a:tr>
            </a:tbl>
          </a:graphicData>
        </a:graphic>
      </p:graphicFrame>
      <p:sp>
        <p:nvSpPr>
          <p:cNvPr id="5" name="Isosceles Triangle 4"/>
          <p:cNvSpPr/>
          <p:nvPr/>
        </p:nvSpPr>
        <p:spPr>
          <a:xfrm>
            <a:off x="80169" y="942397"/>
            <a:ext cx="3962400" cy="1577118"/>
          </a:xfrm>
          <a:prstGeom prst="triangle">
            <a:avLst/>
          </a:prstGeom>
          <a:solidFill>
            <a:srgbClr val="FF8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211988"/>
              </p:ext>
            </p:extLst>
          </p:nvPr>
        </p:nvGraphicFramePr>
        <p:xfrm>
          <a:off x="4505961" y="2514600"/>
          <a:ext cx="310896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F6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F6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F6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F6"/>
                    </a:solidFill>
                  </a:tcPr>
                </a:tc>
              </a:tr>
            </a:tbl>
          </a:graphicData>
        </a:graphic>
      </p:graphicFrame>
      <p:sp>
        <p:nvSpPr>
          <p:cNvPr id="17" name="Isosceles Triangle 16"/>
          <p:cNvSpPr/>
          <p:nvPr/>
        </p:nvSpPr>
        <p:spPr>
          <a:xfrm>
            <a:off x="4090830" y="942397"/>
            <a:ext cx="3962400" cy="1577118"/>
          </a:xfrm>
          <a:prstGeom prst="triangle">
            <a:avLst/>
          </a:prstGeom>
          <a:solidFill>
            <a:srgbClr val="4E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919009"/>
              </p:ext>
            </p:extLst>
          </p:nvPr>
        </p:nvGraphicFramePr>
        <p:xfrm>
          <a:off x="8534400" y="2514600"/>
          <a:ext cx="310896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B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B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B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B"/>
                    </a:solidFill>
                  </a:tcPr>
                </a:tc>
              </a:tr>
            </a:tbl>
          </a:graphicData>
        </a:graphic>
      </p:graphicFrame>
      <p:sp>
        <p:nvSpPr>
          <p:cNvPr id="19" name="Isosceles Triangle 18"/>
          <p:cNvSpPr/>
          <p:nvPr/>
        </p:nvSpPr>
        <p:spPr>
          <a:xfrm>
            <a:off x="8119269" y="942397"/>
            <a:ext cx="3962400" cy="1577118"/>
          </a:xfrm>
          <a:prstGeom prst="triangle">
            <a:avLst/>
          </a:pr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3410" y="3473320"/>
            <a:ext cx="628491" cy="830997"/>
          </a:xfrm>
          <a:prstGeom prst="rect">
            <a:avLst/>
          </a:prstGeom>
          <a:solidFill>
            <a:srgbClr val="FF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6632" y="4387064"/>
            <a:ext cx="628491" cy="830997"/>
          </a:xfrm>
          <a:prstGeom prst="rect">
            <a:avLst/>
          </a:prstGeom>
          <a:solidFill>
            <a:srgbClr val="FF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9279" y="5295900"/>
            <a:ext cx="628491" cy="830997"/>
          </a:xfrm>
          <a:prstGeom prst="rect">
            <a:avLst/>
          </a:prstGeom>
          <a:solidFill>
            <a:srgbClr val="FF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8119" y="3473320"/>
            <a:ext cx="628491" cy="830997"/>
          </a:xfrm>
          <a:prstGeom prst="rect">
            <a:avLst/>
          </a:prstGeom>
          <a:solidFill>
            <a:srgbClr val="D0F8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5069" y="4387063"/>
            <a:ext cx="628491" cy="830997"/>
          </a:xfrm>
          <a:prstGeom prst="rect">
            <a:avLst/>
          </a:prstGeom>
          <a:solidFill>
            <a:srgbClr val="D0F8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9988" y="5300806"/>
            <a:ext cx="628491" cy="830997"/>
          </a:xfrm>
          <a:prstGeom prst="rect">
            <a:avLst/>
          </a:prstGeom>
          <a:solidFill>
            <a:srgbClr val="D0F8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14619" y="3473319"/>
            <a:ext cx="628491" cy="830997"/>
          </a:xfrm>
          <a:prstGeom prst="rect">
            <a:avLst/>
          </a:prstGeom>
          <a:solidFill>
            <a:srgbClr val="FFEF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00519" y="4387064"/>
            <a:ext cx="628491" cy="830997"/>
          </a:xfrm>
          <a:prstGeom prst="rect">
            <a:avLst/>
          </a:prstGeom>
          <a:solidFill>
            <a:srgbClr val="FFEF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14619" y="5300809"/>
            <a:ext cx="628491" cy="830997"/>
          </a:xfrm>
          <a:prstGeom prst="rect">
            <a:avLst/>
          </a:prstGeom>
          <a:solidFill>
            <a:srgbClr val="FFEF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7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051719" y="914401"/>
            <a:ext cx="10934700" cy="1676400"/>
          </a:xfrm>
          <a:prstGeom prst="roundRect">
            <a:avLst/>
          </a:prstGeom>
          <a:solidFill>
            <a:srgbClr val="D0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032669" y="3200401"/>
            <a:ext cx="10934700" cy="3200400"/>
          </a:xfrm>
          <a:prstGeom prst="roundRect">
            <a:avLst/>
          </a:prstGeom>
          <a:solidFill>
            <a:srgbClr val="FCE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394981" y="1798393"/>
            <a:ext cx="1371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779521" y="1289641"/>
            <a:ext cx="1005840" cy="10058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146622" y="1289641"/>
            <a:ext cx="1005840" cy="10058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75022" y="1798393"/>
            <a:ext cx="1371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9521177" y="1295473"/>
            <a:ext cx="1005840" cy="10058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152462" y="1798393"/>
            <a:ext cx="1371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779521" y="1289641"/>
            <a:ext cx="1005840" cy="1005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0986" y="804217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400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04134" y="741475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- 6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146622" y="1289641"/>
            <a:ext cx="1005840" cy="1005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44186" y="762073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+ 7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521177" y="1295473"/>
            <a:ext cx="1005840" cy="1005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480581" y="1257374"/>
            <a:ext cx="1005840" cy="1005840"/>
          </a:xfrm>
          <a:prstGeom prst="ellipse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5</a:t>
            </a:r>
            <a:endParaRPr lang="en-US" sz="44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01578" y="9423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1578" y="3260587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916681" y="55626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652170" y="55626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392083" y="55626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137097" y="55626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307045" y="480060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046958" y="480060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791972" y="480060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661687" y="406908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406701" y="406908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046958" y="3344045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794930" y="4802333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412718" y="406908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044574" y="3335383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52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9" grpId="0" animBg="1"/>
      <p:bldP spid="43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220" descr="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19" y="469400"/>
            <a:ext cx="9099310" cy="638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9221"/>
          <p:cNvSpPr txBox="1"/>
          <p:nvPr/>
        </p:nvSpPr>
        <p:spPr>
          <a:xfrm rot="21253828">
            <a:off x="4877913" y="1598645"/>
            <a:ext cx="2736851" cy="25545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400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CỦNG CỐ </a:t>
            </a:r>
          </a:p>
          <a:p>
            <a:pPr lvl="0" algn="ctr" defTabSz="1500505">
              <a:spcBef>
                <a:spcPct val="50000"/>
              </a:spcBef>
            </a:pPr>
            <a:r>
              <a:rPr lang="en-US" altLang="zh-CN" sz="400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VÀ </a:t>
            </a:r>
          </a:p>
          <a:p>
            <a:pPr lvl="0" algn="ctr" defTabSz="1500505">
              <a:spcBef>
                <a:spcPct val="50000"/>
              </a:spcBef>
            </a:pPr>
            <a:r>
              <a:rPr lang="en-US" altLang="zh-CN" sz="400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DẶN DÒ</a:t>
            </a:r>
            <a:endParaRPr lang="zh-CN" altLang="en-US" sz="4000" dirty="0">
              <a:solidFill>
                <a:srgbClr val="0070C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233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8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432</Words>
  <Application>Microsoft Office PowerPoint</Application>
  <PresentationFormat>Custom</PresentationFormat>
  <Paragraphs>198</Paragraphs>
  <Slides>11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169</cp:revision>
  <dcterms:created xsi:type="dcterms:W3CDTF">2021-05-23T10:25:42Z</dcterms:created>
  <dcterms:modified xsi:type="dcterms:W3CDTF">2021-09-18T17:29:00Z</dcterms:modified>
</cp:coreProperties>
</file>